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496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15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42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404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2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012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661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01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11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143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280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43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r>
              <a:rPr lang="en-US" sz="4400" b="1" dirty="0" smtClean="0">
                <a:latin typeface="Arial Narrow" panose="020B0606020202030204" pitchFamily="34" charset="0"/>
              </a:rPr>
              <a:t>Comment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t’appelles</a:t>
            </a:r>
            <a:r>
              <a:rPr lang="en-US" sz="4400" b="1" dirty="0" smtClean="0">
                <a:latin typeface="Arial Narrow" panose="020B0606020202030204" pitchFamily="34" charset="0"/>
              </a:rPr>
              <a:t>?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m’appelle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préfères</a:t>
            </a:r>
            <a:r>
              <a:rPr lang="en-US" sz="4400" b="1" dirty="0" smtClean="0">
                <a:latin typeface="Arial Narrow" panose="020B0606020202030204" pitchFamily="34" charset="0"/>
              </a:rPr>
              <a:t>  ____ </a:t>
            </a:r>
            <a:r>
              <a:rPr lang="en-US" sz="4400" b="1" dirty="0" err="1" smtClean="0">
                <a:latin typeface="Arial Narrow" panose="020B0606020202030204" pitchFamily="34" charset="0"/>
              </a:rPr>
              <a:t>ou</a:t>
            </a:r>
            <a:r>
              <a:rPr lang="en-US" sz="4400" b="1" dirty="0" smtClean="0">
                <a:latin typeface="Arial Narrow" panose="020B0606020202030204" pitchFamily="34" charset="0"/>
              </a:rPr>
              <a:t> un </a:t>
            </a:r>
            <a:r>
              <a:rPr lang="en-US" sz="4400" b="1" dirty="0" err="1" smtClean="0">
                <a:latin typeface="Arial Narrow" panose="020B0606020202030204" pitchFamily="34" charset="0"/>
              </a:rPr>
              <a:t>autre</a:t>
            </a:r>
            <a:r>
              <a:rPr lang="en-US" sz="4400" b="1" dirty="0" smtClean="0">
                <a:latin typeface="Arial Narrow" panose="020B0606020202030204" pitchFamily="34" charset="0"/>
              </a:rPr>
              <a:t> nom?  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préfère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as </a:t>
            </a:r>
            <a:r>
              <a:rPr lang="en-US" sz="4400" b="1" dirty="0" err="1" smtClean="0">
                <a:latin typeface="Arial Narrow" panose="020B0606020202030204" pitchFamily="34" charset="0"/>
              </a:rPr>
              <a:t>quel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âge</a:t>
            </a:r>
            <a:r>
              <a:rPr lang="en-US" sz="4400" b="1" dirty="0" smtClean="0">
                <a:latin typeface="Arial Narrow" panose="020B0606020202030204" pitchFamily="34" charset="0"/>
              </a:rPr>
              <a:t>?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(You have what age</a:t>
            </a:r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?)</a:t>
            </a:r>
          </a:p>
          <a:p>
            <a:endParaRPr lang="en-US" sz="44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Quand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est-ce</a:t>
            </a:r>
            <a:r>
              <a:rPr lang="en-US" sz="4400" b="1" dirty="0" smtClean="0">
                <a:latin typeface="Arial Narrow" panose="020B0606020202030204" pitchFamily="34" charset="0"/>
              </a:rPr>
              <a:t> que </a:t>
            </a:r>
            <a:r>
              <a:rPr lang="en-US" sz="4400" b="1" dirty="0" err="1" smtClean="0">
                <a:solidFill>
                  <a:srgbClr val="00B050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vas </a:t>
            </a:r>
            <a:r>
              <a:rPr lang="en-US" sz="4400" b="1" dirty="0" err="1" smtClean="0">
                <a:latin typeface="Arial Narrow" panose="020B0606020202030204" pitchFamily="34" charset="0"/>
              </a:rPr>
              <a:t>avoir</a:t>
            </a:r>
            <a:r>
              <a:rPr lang="en-US" sz="4400" b="1" dirty="0" smtClean="0">
                <a:latin typeface="Arial Narrow" panose="020B0606020202030204" pitchFamily="34" charset="0"/>
              </a:rPr>
              <a:t> ___ </a:t>
            </a:r>
            <a:r>
              <a:rPr lang="en-US" sz="4400" b="1" dirty="0" err="1" smtClean="0">
                <a:latin typeface="Arial Narrow" panose="020B0606020202030204" pitchFamily="34" charset="0"/>
              </a:rPr>
              <a:t>ans</a:t>
            </a:r>
            <a:r>
              <a:rPr lang="en-US" sz="4400" b="1" dirty="0" smtClean="0">
                <a:latin typeface="Arial Narrow" panose="020B0606020202030204" pitchFamily="34" charset="0"/>
              </a:rPr>
              <a:t>?</a:t>
            </a:r>
          </a:p>
          <a:p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(When are </a:t>
            </a:r>
            <a:r>
              <a:rPr lang="en-US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you going </a:t>
            </a:r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to be ___ years old?)</a:t>
            </a:r>
            <a:endParaRPr lang="en-US" sz="4400" b="1" dirty="0" smtClean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40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Quelle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est</a:t>
            </a:r>
            <a:r>
              <a:rPr lang="en-US" sz="4400" b="1" dirty="0" smtClean="0">
                <a:latin typeface="Arial Narrow" panose="020B0606020202030204" pitchFamily="34" charset="0"/>
              </a:rPr>
              <a:t> ta fête </a:t>
            </a:r>
            <a:r>
              <a:rPr lang="en-US" sz="4400" b="1" dirty="0" err="1" smtClean="0">
                <a:latin typeface="Arial Narrow" panose="020B0606020202030204" pitchFamily="34" charset="0"/>
              </a:rPr>
              <a:t>préférée</a:t>
            </a:r>
            <a:r>
              <a:rPr lang="en-US" sz="4400" b="1" dirty="0" smtClean="0">
                <a:latin typeface="Arial Narrow" panose="020B0606020202030204" pitchFamily="34" charset="0"/>
              </a:rPr>
              <a:t>?  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J’aime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/ 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préfère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  <a:endParaRPr lang="en-US" sz="4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(What is your favorite holiday?)</a:t>
            </a:r>
            <a:endParaRPr lang="en-US" sz="32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smtClean="0">
                <a:latin typeface="Arial Narrow" panose="020B0606020202030204" pitchFamily="34" charset="0"/>
              </a:rPr>
              <a:t>(Est-</a:t>
            </a:r>
            <a:r>
              <a:rPr lang="en-US" sz="4400" b="1" dirty="0" err="1" smtClean="0"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latin typeface="Arial Narrow" panose="020B0606020202030204" pitchFamily="34" charset="0"/>
              </a:rPr>
              <a:t> que) </a:t>
            </a:r>
            <a:r>
              <a:rPr lang="en-US" sz="4400" b="1" dirty="0" err="1" smtClean="0">
                <a:solidFill>
                  <a:srgbClr val="00B050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vas </a:t>
            </a:r>
            <a:r>
              <a:rPr lang="en-US" sz="4400" b="1" dirty="0" smtClean="0">
                <a:latin typeface="Arial Narrow" panose="020B0606020202030204" pitchFamily="34" charset="0"/>
              </a:rPr>
              <a:t>faire la </a:t>
            </a:r>
            <a:r>
              <a:rPr lang="en-US" sz="4400" b="1" dirty="0" err="1" smtClean="0">
                <a:latin typeface="Arial Narrow" panose="020B0606020202030204" pitchFamily="34" charset="0"/>
              </a:rPr>
              <a:t>porte</a:t>
            </a:r>
            <a:r>
              <a:rPr lang="en-US" sz="4400" b="1" dirty="0" smtClean="0">
                <a:latin typeface="Arial Narrow" panose="020B0606020202030204" pitchFamily="34" charset="0"/>
              </a:rPr>
              <a:t>-à-</a:t>
            </a:r>
            <a:r>
              <a:rPr lang="en-US" sz="4400" b="1" dirty="0" err="1" smtClean="0">
                <a:latin typeface="Arial Narrow" panose="020B0606020202030204" pitchFamily="34" charset="0"/>
              </a:rPr>
              <a:t>porte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soir</a:t>
            </a:r>
            <a:r>
              <a:rPr lang="en-US" sz="4400" b="1" dirty="0" smtClean="0">
                <a:latin typeface="Arial Narrow" panose="020B0606020202030204" pitchFamily="34" charset="0"/>
              </a:rPr>
              <a:t>? </a:t>
            </a:r>
            <a:r>
              <a:rPr lang="en-US" sz="4400" b="1" dirty="0" smtClean="0">
                <a:latin typeface="Arial Narrow" panose="020B0606020202030204" pitchFamily="34" charset="0"/>
              </a:rPr>
              <a:t>	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(Are </a:t>
            </a:r>
            <a:r>
              <a:rPr lang="en-US" sz="32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you going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to go trick or treating tonight?)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34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endParaRPr lang="en-US" sz="2400" b="1" dirty="0" smtClean="0">
              <a:latin typeface="Arial Narrow" panose="020B0606020202030204" pitchFamily="34" charset="0"/>
            </a:endParaRPr>
          </a:p>
          <a:p>
            <a:pPr lvl="0"/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Est-ce que tu as des frères ou sœurs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?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brothers or sisters?)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					(I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have…)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endParaRPr lang="en-US" sz="3200" b="1" dirty="0" smtClean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Quand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Arial Narrow" panose="020B0606020202030204" pitchFamily="34" charset="0"/>
              </a:rPr>
              <a:t>étais</a:t>
            </a:r>
            <a:r>
              <a:rPr lang="en-US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petit,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est-ce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400" b="1" dirty="0" err="1" smtClean="0">
                <a:solidFill>
                  <a:srgbClr val="00B050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Arial Narrow" panose="020B0606020202030204" pitchFamily="34" charset="0"/>
              </a:rPr>
              <a:t>avais</a:t>
            </a:r>
            <a:r>
              <a:rPr lang="en-US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un animal ?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(When </a:t>
            </a:r>
            <a:r>
              <a:rPr lang="en-US" sz="32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you were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little, did </a:t>
            </a:r>
            <a:r>
              <a:rPr lang="en-US" sz="32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you have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an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animal at home ?)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	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99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Comprehension check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pPr marL="742950" lvl="0" indent="-742950">
              <a:lnSpc>
                <a:spcPct val="150000"/>
              </a:lnSpc>
              <a:buAutoNum type="arabicPeriod"/>
            </a:pPr>
            <a:r>
              <a:rPr lang="fr-FR" sz="4400" b="1" dirty="0" smtClean="0">
                <a:latin typeface="Arial Narrow" panose="020B0606020202030204" pitchFamily="34" charset="0"/>
              </a:rPr>
              <a:t>Quand John était petit, il</a:t>
            </a:r>
            <a:r>
              <a:rPr lang="fr-FR" sz="4400" b="1" dirty="0" smtClean="0">
                <a:latin typeface="Arial Narrow" panose="020B0606020202030204" pitchFamily="34" charset="0"/>
              </a:rPr>
              <a:t> avait un chien.</a:t>
            </a:r>
          </a:p>
          <a:p>
            <a:pPr marL="742950" lvl="0" indent="-742950">
              <a:lnSpc>
                <a:spcPct val="150000"/>
              </a:lnSpc>
              <a:buAutoNum type="arabicPeriod"/>
            </a:pPr>
            <a:r>
              <a:rPr lang="fr-FR" sz="4400" b="1" dirty="0" smtClean="0">
                <a:latin typeface="Arial Narrow" panose="020B0606020202030204" pitchFamily="34" charset="0"/>
              </a:rPr>
              <a:t>Ma fête préférée est le Noël.</a:t>
            </a:r>
          </a:p>
          <a:p>
            <a:pPr marL="742950" lvl="0" indent="-742950">
              <a:lnSpc>
                <a:spcPct val="150000"/>
              </a:lnSpc>
              <a:buAutoNum type="arabicPeriod"/>
            </a:pPr>
            <a:r>
              <a:rPr lang="fr-FR" sz="4400" b="1" dirty="0" smtClean="0">
                <a:latin typeface="Arial Narrow" panose="020B0606020202030204" pitchFamily="34" charset="0"/>
              </a:rPr>
              <a:t>Il va avoir 17 ans en avril.</a:t>
            </a:r>
          </a:p>
          <a:p>
            <a:pPr marL="742950" lvl="0" indent="-742950">
              <a:lnSpc>
                <a:spcPct val="150000"/>
              </a:lnSpc>
              <a:buAutoNum type="arabicPeriod"/>
            </a:pPr>
            <a:r>
              <a:rPr lang="fr-FR" sz="4400" b="1" dirty="0" smtClean="0">
                <a:latin typeface="Arial Narrow" panose="020B0606020202030204" pitchFamily="34" charset="0"/>
              </a:rPr>
              <a:t>Il ne vas pas faire la porte-à-porte ce soir.</a:t>
            </a:r>
          </a:p>
          <a:p>
            <a:pPr marL="742950" lvl="0" indent="-742950">
              <a:lnSpc>
                <a:spcPct val="150000"/>
              </a:lnSpc>
              <a:buAutoNum type="arabicPeriod"/>
            </a:pPr>
            <a:r>
              <a:rPr lang="fr-FR" sz="4400" b="1" dirty="0" smtClean="0">
                <a:latin typeface="Arial Narrow" panose="020B0606020202030204" pitchFamily="34" charset="0"/>
              </a:rPr>
              <a:t>Nicole a deux sœurs et un frère.</a:t>
            </a:r>
          </a:p>
        </p:txBody>
      </p:sp>
    </p:spTree>
    <p:extLst>
      <p:ext uri="{BB962C8B-B14F-4D97-AF65-F5344CB8AC3E}">
        <p14:creationId xmlns:p14="http://schemas.microsoft.com/office/powerpoint/2010/main" val="191668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1384</TotalTime>
  <Words>98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10</cp:revision>
  <dcterms:created xsi:type="dcterms:W3CDTF">2016-09-21T11:11:59Z</dcterms:created>
  <dcterms:modified xsi:type="dcterms:W3CDTF">2016-10-31T12:08:41Z</dcterms:modified>
</cp:coreProperties>
</file>